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5" r:id="rId5"/>
    <p:sldId id="261" r:id="rId6"/>
    <p:sldId id="259" r:id="rId7"/>
    <p:sldId id="260" r:id="rId8"/>
    <p:sldId id="262" r:id="rId9"/>
    <p:sldId id="263" r:id="rId10"/>
    <p:sldId id="266" r:id="rId11"/>
    <p:sldId id="268" r:id="rId12"/>
    <p:sldId id="269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5"/>
    <p:restoredTop sz="93617"/>
  </p:normalViewPr>
  <p:slideViewPr>
    <p:cSldViewPr snapToGrid="0" snapToObjects="1">
      <p:cViewPr varScale="1">
        <p:scale>
          <a:sx n="106" d="100"/>
          <a:sy n="106" d="100"/>
        </p:scale>
        <p:origin x="208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7/18/24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7/18/24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42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41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40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46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45.jpeg"/><Relationship Id="rId14" Type="http://schemas.openxmlformats.org/officeDocument/2006/relationships/hyperlink" Target="https://www.youtube.com/watch?v=v_Wqig8WjVA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21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22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32FA62-7030-9247-BE8B-723131C8932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986" y="784000"/>
            <a:ext cx="4684643" cy="34787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35325-3294-89FE-A51B-F55B97BD41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501" y="783999"/>
            <a:ext cx="2741280" cy="34734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4327451" y="4646428"/>
            <a:ext cx="22328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Pictures from internet</a:t>
            </a:r>
          </a:p>
          <a:p>
            <a:pPr algn="ctr"/>
            <a:r>
              <a:rPr lang="en-US" sz="1400" dirty="0"/>
              <a:t>Maybe different model</a:t>
            </a:r>
          </a:p>
          <a:p>
            <a:pPr algn="ctr"/>
            <a:r>
              <a:rPr lang="en-US" sz="1400" dirty="0"/>
              <a:t>$120</a:t>
            </a:r>
          </a:p>
        </p:txBody>
      </p:sp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5286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</a:t>
            </a:r>
            <a:r>
              <a:rPr lang="en-US" sz="2800" b="1" dirty="0" err="1"/>
              <a:t>Genisys</a:t>
            </a:r>
            <a:r>
              <a:rPr lang="en-US" sz="2800" b="1" dirty="0"/>
              <a:t>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</TotalTime>
  <Words>2342</Words>
  <Application>Microsoft Macintosh PowerPoint</Application>
  <PresentationFormat>Widescreen</PresentationFormat>
  <Paragraphs>386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Amazon Ember</vt:lpstr>
      <vt:lpstr>Arial</vt:lpstr>
      <vt:lpstr>Calibri</vt:lpstr>
      <vt:lpstr>Calibri Light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67</cp:revision>
  <dcterms:created xsi:type="dcterms:W3CDTF">2022-06-02T16:58:09Z</dcterms:created>
  <dcterms:modified xsi:type="dcterms:W3CDTF">2024-07-18T17:40:59Z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